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8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B027B-0588-330A-C366-88D57BECF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6CD515-278E-B971-A587-3BB54B402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6BB6E-6895-59BC-5B57-0B6EDC2FF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A4056-AE37-AF2E-04DD-530EEE709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16021-EC21-FBB9-A735-E39487A73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004A8-D355-23BB-C716-DC7F6E47A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64663-132D-2937-C4DB-0D0BB21CCB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B3744-8ADD-6145-C388-09B0247E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4CA67-EC25-54F5-DC7F-5F28EA534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BC33D-63C2-C58F-C922-FA9C3676F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21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37832D-D055-E54D-A3EB-120221026F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E4592F-CD9B-5D0D-6AD7-DA51B64D9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A260F-9628-4DD1-5593-D62D5826E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3FBDC-B20E-6BAF-319D-1E48ED4DB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411C1-35C4-F45E-05C8-419557AC0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48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B0589-C64F-772D-B28E-ED192103F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D76CB-2B3E-9DD3-B3DD-B47E2F6C3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806CF-254F-D773-ACE4-0C954265B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211DE-1C0B-1526-6C0F-9057BB376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6C0FB-8382-6C86-ABF3-20DF5138A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843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FE4A9-8973-9800-49A9-6BE7569A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8CBF3B-94A2-16FF-5FED-46C65C6E5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E37C5-C6D8-8B24-40B2-4C5E55766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98CA4-5FCB-CC10-AC76-292770FAE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18961-5563-291C-53F0-D38E14DE4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996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4CABC-3994-1905-CA1F-B50A0CE1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4DC7E-F9A9-F89F-1A26-9D52391842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1AF55B-2C74-F260-F361-FA089134D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CF6EEF-F959-0846-1AB2-BE2E2FB4B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316DD-7D48-B80E-A9A2-F45644B3B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F8BE9A-589B-5230-4FDF-51E0936D6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01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2E2A-5E8F-86F4-7157-F9B8E3537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026821-5DFC-6FC7-B9B3-AFA6501B7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D1F526-688F-7E97-4B1D-FCE78AFE9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7B2417-0EE2-F488-80BE-A904940D2A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7160BC-CF27-5500-2FA5-24DF047E4E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D1F9CF-7DC5-D2EF-3BE3-1EAB6DAF0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141466-F3DA-4001-23C7-1432D6F1F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22E4AD-74B0-0208-735A-20A53F739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48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79F58-80B6-1CED-BAB5-B4C4B2AC4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62EB5B-1AF8-DB26-A612-423573A86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33B6E5-D780-16EA-7B83-A89CEBB89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DDA75F-8FE0-2A86-25EE-D5F1CC7D9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548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6B6FAA-997F-492D-D2AA-1FB1BE309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260E6-E0CC-7102-9249-EE3793AFA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1EF42-27D5-AADB-62D9-E9487AE1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24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2B340-B7B2-4E72-255C-B00471C74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85168-0376-2505-5734-29DE2F09C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9A2DEE-99BB-9BA5-2824-B2679485D3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541B4D-55D5-88F1-206E-E67CE11EC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DD3A0-BD64-35B5-4398-49D64CFBF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17643-A4A4-BD91-13F0-17C2F3A41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842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EF6F2-5BDF-618A-4DBF-59915084A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7817EB-8CE2-2A5E-F946-CBC7FAE712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628688-85C1-435C-FA79-8E10D4980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DCD715-4BBA-11EF-2438-1B1241C97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DA445-7BF4-8B68-C939-1A874344E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A8545-6048-75E7-2779-280A7AE8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29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B6D4CB-49D3-D377-A0AB-9D4418735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C4472E-91AC-44A7-4DD8-E6B223AD3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0EF3A-AB2F-08FE-9E98-DD764AAA2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4ACBC-B9F8-493A-8F27-14CADF04E7D9}" type="datetimeFigureOut">
              <a:rPr lang="en-US" smtClean="0"/>
              <a:t>8/9/2025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D9113-6221-798D-8D76-A9813F1E6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4D693-0A37-8AC5-746C-C5CE36AEDB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84862-491C-4864-B472-46AA9F117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95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C06165D-2A70-244E-BD8C-FA42EA4B1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63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E944E2-85F2-2B11-A891-49F2A1807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86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F2A3C-1681-7FFF-B6EE-BA3D71161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83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5938C3-CEFE-1AB4-A16C-784B10E1B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83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ahnaf</dc:title>
  <dc:creator>ahnaf</dc:creator>
  <cp:keywords>ahnaf</cp:keywords>
  <cp:lastModifiedBy>a</cp:lastModifiedBy>
  <cp:revision>1</cp:revision>
  <dcterms:created xsi:type="dcterms:W3CDTF">2025-08-09T04:37:49Z</dcterms:created>
  <dcterms:modified xsi:type="dcterms:W3CDTF">2025-08-09T04:38:41Z</dcterms:modified>
</cp:coreProperties>
</file>

<file path=docProps/thumbnail.jpeg>
</file>